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4" r:id="rId5"/>
    <p:sldId id="275" r:id="rId6"/>
    <p:sldId id="272" r:id="rId7"/>
  </p:sldIdLst>
  <p:sldSz cx="12192000" cy="6858000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114" y="4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FCB1-7924-4EFD-9612-F324B5C99DAC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AF78-10D6-4540-B3C0-CB3304F8C11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7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0EA9-C7DB-40B0-A04F-983B068EE2B6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A0BE-849F-4392-A596-95DED2FF38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5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E529-D5D7-4D4B-8B7B-F796915C86F7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DAB5-E3D1-4531-88EA-0156358618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17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2EE1-1123-46F6-B990-C97961E2939D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0A4D-9D5D-4D1C-9790-461C9311C9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7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6FB1-017E-4B2D-BCAC-730C4ADCD671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B3AF-7B4B-42D9-B1B9-F736F2A678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2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28E-0E14-4EE1-BA1A-B7EB7CA3BB38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C737-CDC9-431D-98A3-E9F84CD629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53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A15-A233-41A1-A8B9-9AC751014D9B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BDE2-E785-43E1-A901-A28A3D197BB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95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9CD4-1AB8-4836-87DD-742311701884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E830-6A2E-463A-A5B5-30AD755086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68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>
            <a:grpSpLocks/>
          </p:cNvGrpSpPr>
          <p:nvPr userDrawn="1"/>
        </p:nvGrpSpPr>
        <p:grpSpPr bwMode="auto">
          <a:xfrm>
            <a:off x="0" y="5876926"/>
            <a:ext cx="12192000" cy="981075"/>
            <a:chOff x="0" y="5877272"/>
            <a:chExt cx="9144000" cy="980727"/>
          </a:xfrm>
        </p:grpSpPr>
        <p:sp>
          <p:nvSpPr>
            <p:cNvPr id="4" name="Rektangel 3"/>
            <p:cNvSpPr/>
            <p:nvPr/>
          </p:nvSpPr>
          <p:spPr>
            <a:xfrm>
              <a:off x="0" y="5877272"/>
              <a:ext cx="9144000" cy="980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pic>
          <p:nvPicPr>
            <p:cNvPr id="6" name="Billed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282" y="5918603"/>
              <a:ext cx="4579913" cy="80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2149-B84F-4B0B-B214-53619DB39615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F92A-6300-4246-8514-74C6C1E0615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411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175A-D96F-48DA-A1C4-CFB679EFCD52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82F1-7A16-4259-BC2E-2C4617275C6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67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DA27-BA3D-4321-A461-F7AA686B42DD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C0C6-1121-4CAC-BA89-B17CDC62AF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0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typografi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009B9A-0569-497B-AB24-637A221CB55E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AEAE15-46B7-4536-A4FE-BA276DBABB4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767408" y="404664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sz="4800" dirty="0" smtClean="0"/>
              <a:t>Påsken er en symfoni</a:t>
            </a:r>
            <a:endParaRPr lang="da-DK" altLang="da-DK" sz="4800" dirty="0" smtClean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071664" y="6093296"/>
            <a:ext cx="5616624" cy="58586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n-NO" sz="2800" dirty="0">
                <a:solidFill>
                  <a:schemeClr val="bg1"/>
                </a:solidFill>
                <a:latin typeface="+mj-lt"/>
              </a:rPr>
              <a:t>Peter Albek Noer</a:t>
            </a:r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2135560" y="116632"/>
            <a:ext cx="6410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da-DK" sz="3600" dirty="0"/>
              <a:t>Påsken er en symfoni: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Ugen fuld af Guds magi!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Palmesøndag kongen hyldes. 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Folk af tro og mod opfyldes.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Kongen elsker dig og mig.</a:t>
            </a:r>
            <a:endParaRPr lang="da-DK" altLang="da-DK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>
            <a:spLocks noChangeArrowheads="1"/>
          </p:cNvSpPr>
          <p:nvPr/>
        </p:nvSpPr>
        <p:spPr bwMode="auto">
          <a:xfrm>
            <a:off x="2135560" y="116632"/>
            <a:ext cx="6410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da-DK" sz="3600" dirty="0"/>
              <a:t>Påsken er en symfoni: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Ugen fuld af Guds magi!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Torsdag fødders farver skifter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Jesus nadveren indstifter.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Han betaler nu for os.</a:t>
            </a:r>
            <a:endParaRPr lang="da-DK" altLang="da-DK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>
            <a:spLocks noChangeArrowheads="1"/>
          </p:cNvSpPr>
          <p:nvPr/>
        </p:nvSpPr>
        <p:spPr bwMode="auto">
          <a:xfrm>
            <a:off x="2135560" y="116632"/>
            <a:ext cx="6410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da-DK" sz="3600" dirty="0"/>
              <a:t>Påsken er en symfoni: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Ugen fuld af Guds magi!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Lange fredag Jesus testes. 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Højt på korsets træ han fæstes.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Døde der for dig og mig.</a:t>
            </a:r>
            <a:endParaRPr lang="da-DK" altLang="da-DK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>
            <a:spLocks noChangeArrowheads="1"/>
          </p:cNvSpPr>
          <p:nvPr/>
        </p:nvSpPr>
        <p:spPr bwMode="auto">
          <a:xfrm>
            <a:off x="2135560" y="116632"/>
            <a:ext cx="72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da-DK" sz="3600" dirty="0"/>
              <a:t>Påsken er en symfoni: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Ugen fuld af Guds magi!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Påskemorgen slukker sorgen.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Takken går mod himmel-borgen.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Dødens evig' magt blev brudt.</a:t>
            </a:r>
            <a:endParaRPr lang="da-DK" altLang="da-DK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9336360" y="6309320"/>
            <a:ext cx="2749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paaske.soendagsskoler.dk</a:t>
            </a:r>
            <a:endParaRPr lang="da-DK" altLang="da-DK" sz="1800" dirty="0">
              <a:solidFill>
                <a:srgbClr val="FFFF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2135560" y="116632"/>
            <a:ext cx="72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da-DK" sz="3600" dirty="0"/>
              <a:t>Påsken er en symfoni: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Ugen fuld af Guds magi!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Mandag vores fremtid tegnes.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Evigt liv for os opregnes.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/>
              <a:t>Gud opvækker dig og mig.</a:t>
            </a:r>
            <a:endParaRPr lang="da-DK" altLang="da-DK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129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Kontortema</vt:lpstr>
      <vt:lpstr>Påsken er en symfoni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Påsken er en symfoni</dc:title>
  <dc:creator>Henrik T. Nielsen</dc:creator>
  <cp:lastModifiedBy>Henrik T. Nielsen</cp:lastModifiedBy>
  <cp:revision>20</cp:revision>
  <dcterms:created xsi:type="dcterms:W3CDTF">2012-09-21T09:52:10Z</dcterms:created>
  <dcterms:modified xsi:type="dcterms:W3CDTF">2023-03-28T10:11:22Z</dcterms:modified>
</cp:coreProperties>
</file>